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9" r:id="rId10"/>
    <p:sldId id="270" r:id="rId11"/>
    <p:sldId id="272" r:id="rId12"/>
    <p:sldId id="274" r:id="rId13"/>
    <p:sldId id="275" r:id="rId14"/>
    <p:sldId id="276" r:id="rId15"/>
    <p:sldId id="278" r:id="rId16"/>
    <p:sldId id="279" r:id="rId17"/>
    <p:sldId id="281" r:id="rId18"/>
    <p:sldId id="282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Inter" panose="020B0604020202020204" charset="0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8E9394-DBBB-4E51-88CD-3162B05D3FE2}">
  <a:tblStyle styleId="{D48E9394-DBBB-4E51-88CD-3162B05D3F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499ad46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cc499ad4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e83aca39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e83aca39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83aca3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e83aca3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83aca39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e83aca39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e83aca39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e83aca39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c499ad464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c499ad464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acd8e51b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eacd8e51b_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c499ad464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c499ad464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e83aca39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e83aca39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e83aca390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e83aca390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e83aca390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e83aca390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e83aca3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e83aca3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e83aca39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e83aca39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e83aca3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e83aca3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e83aca390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e83aca390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e83aca39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e83aca39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e83aca39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e83aca39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acd8e51b_9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eacd8e51b_9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c499ad464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c499ad464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eacd8e51b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eacd8e51b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c499ad464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c499ad464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acd8e51b_9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eacd8e51b_9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c499ad464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c499ad464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83aca39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e83aca39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e83aca39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e83aca39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83aca39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83aca39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e83aca39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e83aca39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c499ad464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c499ad464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83aca39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83aca39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4350" y="4382580"/>
            <a:ext cx="8115300" cy="4800"/>
          </a:xfrm>
          <a:prstGeom prst="rect">
            <a:avLst/>
          </a:prstGeom>
          <a:solidFill>
            <a:srgbClr val="D5D8D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14350" y="1568603"/>
            <a:ext cx="524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5D8DB"/>
                </a:solidFill>
                <a:latin typeface="Inter"/>
                <a:ea typeface="Inter"/>
                <a:cs typeface="Inter"/>
                <a:sym typeface="Inter"/>
              </a:rPr>
              <a:t>DigiTalyer</a:t>
            </a:r>
            <a:endParaRPr sz="6000" b="1">
              <a:solidFill>
                <a:srgbClr val="D5D8D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3110" y="514350"/>
            <a:ext cx="116540" cy="7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14350" y="1080285"/>
            <a:ext cx="8115300" cy="4800"/>
          </a:xfrm>
          <a:prstGeom prst="rect">
            <a:avLst/>
          </a:prstGeom>
          <a:solidFill>
            <a:srgbClr val="D5D8DB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 descr="Eskwelabs Data for Good Scholarship | Edukasyon P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000" y="361950"/>
            <a:ext cx="635001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descr="AutoServed - Your Personal Car Maintenance Advis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7300" y="355012"/>
            <a:ext cx="1143001" cy="64084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14350" y="2621116"/>
            <a:ext cx="52404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On-Demand Mekaniko for Your Auto</a:t>
            </a:r>
            <a:endParaRPr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50" y="2657375"/>
            <a:ext cx="4610351" cy="2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624" y="141275"/>
            <a:ext cx="3481792" cy="2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775" y="902325"/>
            <a:ext cx="4438598" cy="33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550" y="401150"/>
            <a:ext cx="3646974" cy="4376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075" y="796925"/>
            <a:ext cx="5329706" cy="3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" y="0"/>
            <a:ext cx="4538840" cy="34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350" y="1922850"/>
            <a:ext cx="3220650" cy="3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59701"/>
            <a:ext cx="6767701" cy="23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8400" y="0"/>
            <a:ext cx="5725600" cy="3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2074" y="796925"/>
            <a:ext cx="4179849" cy="3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8875" y="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71" y="37438"/>
            <a:ext cx="4223854" cy="50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650" y="1056775"/>
            <a:ext cx="3667125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6500" y="2699000"/>
            <a:ext cx="1475550" cy="18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25" y="1821175"/>
            <a:ext cx="2759076" cy="33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649" y="590550"/>
            <a:ext cx="2759075" cy="5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658" y="1478275"/>
            <a:ext cx="2332325" cy="28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226" y="552450"/>
            <a:ext cx="18302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6223" y="1538298"/>
            <a:ext cx="1830250" cy="79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2599" y="2571749"/>
            <a:ext cx="2759076" cy="85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0704" y="3632979"/>
            <a:ext cx="1869768" cy="8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100" y="675475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604" y="306075"/>
            <a:ext cx="1313600" cy="15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2300769" y="845075"/>
            <a:ext cx="1019700" cy="30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520475" y="474875"/>
            <a:ext cx="1884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Manufacturer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Model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Year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Current Mileage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613429" y="474875"/>
            <a:ext cx="174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Ford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Everest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2016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188,124 kms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l="38857" t="4598" r="36979" b="66842"/>
          <a:stretch/>
        </p:blipFill>
        <p:spPr>
          <a:xfrm>
            <a:off x="0" y="2928925"/>
            <a:ext cx="1561425" cy="22145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" name="Google Shape;226;p35"/>
          <p:cNvGraphicFramePr/>
          <p:nvPr/>
        </p:nvGraphicFramePr>
        <p:xfrm>
          <a:off x="5201550" y="2856500"/>
          <a:ext cx="3091550" cy="1798200"/>
        </p:xfrm>
        <a:graphic>
          <a:graphicData uri="http://schemas.openxmlformats.org/drawingml/2006/table">
            <a:tbl>
              <a:tblPr>
                <a:noFill/>
                <a:tableStyleId>{D48E9394-DBBB-4E51-88CD-3162B05D3FE2}</a:tableStyleId>
              </a:tblPr>
              <a:tblGrid>
                <a:gridCol w="215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Future mileage recommendations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Mileage (kms)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Driveability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197,530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Fuel filter / Air filter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206,936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Cooling System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216,342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7" name="Google Shape;227;p35"/>
          <p:cNvGraphicFramePr/>
          <p:nvPr/>
        </p:nvGraphicFramePr>
        <p:xfrm>
          <a:off x="1834175" y="2856500"/>
          <a:ext cx="3091550" cy="1798200"/>
        </p:xfrm>
        <a:graphic>
          <a:graphicData uri="http://schemas.openxmlformats.org/drawingml/2006/table">
            <a:tbl>
              <a:tblPr>
                <a:noFill/>
                <a:tableStyleId>{D48E9394-DBBB-4E51-88CD-3162B05D3FE2}</a:tableStyleId>
              </a:tblPr>
              <a:tblGrid>
                <a:gridCol w="215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Past mileage recommendations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Mileage (kms)</a:t>
                      </a:r>
                      <a:endParaRPr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Cooling System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178,718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Electrical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169,312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Tires and Wheels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150,500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Google Shape;228;p35"/>
          <p:cNvSpPr/>
          <p:nvPr/>
        </p:nvSpPr>
        <p:spPr>
          <a:xfrm>
            <a:off x="5653569" y="845075"/>
            <a:ext cx="1019700" cy="30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35"/>
          <p:cNvCxnSpPr>
            <a:endCxn id="221" idx="2"/>
          </p:cNvCxnSpPr>
          <p:nvPr/>
        </p:nvCxnSpPr>
        <p:spPr>
          <a:xfrm rot="-5400000">
            <a:off x="6840104" y="1922725"/>
            <a:ext cx="927300" cy="891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5"/>
          <p:cNvSpPr/>
          <p:nvPr/>
        </p:nvSpPr>
        <p:spPr>
          <a:xfrm>
            <a:off x="3451950" y="1905850"/>
            <a:ext cx="4301575" cy="926125"/>
          </a:xfrm>
          <a:custGeom>
            <a:avLst/>
            <a:gdLst/>
            <a:ahLst/>
            <a:cxnLst/>
            <a:rect l="l" t="t" r="r" b="b"/>
            <a:pathLst>
              <a:path w="172063" h="37045" extrusionOk="0">
                <a:moveTo>
                  <a:pt x="172063" y="0"/>
                </a:moveTo>
                <a:cubicBezTo>
                  <a:pt x="166042" y="2602"/>
                  <a:pt x="159919" y="14696"/>
                  <a:pt x="135936" y="15614"/>
                </a:cubicBezTo>
                <a:cubicBezTo>
                  <a:pt x="111953" y="16533"/>
                  <a:pt x="50823" y="1939"/>
                  <a:pt x="28167" y="5511"/>
                </a:cubicBezTo>
                <a:cubicBezTo>
                  <a:pt x="5511" y="9083"/>
                  <a:pt x="4695" y="31789"/>
                  <a:pt x="0" y="3704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59" y="1745005"/>
            <a:ext cx="891300" cy="124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700" y="68200"/>
            <a:ext cx="4286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400" y="954325"/>
            <a:ext cx="3888624" cy="46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" y="1695450"/>
            <a:ext cx="3413124" cy="40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200" y="1193575"/>
            <a:ext cx="3604101" cy="4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350" y="2895600"/>
            <a:ext cx="20002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304800"/>
            <a:ext cx="5762626" cy="31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2228850" y="514350"/>
            <a:ext cx="5295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Amatic SC"/>
                <a:ea typeface="Amatic SC"/>
                <a:cs typeface="Amatic SC"/>
                <a:sym typeface="Amatic SC"/>
              </a:rPr>
              <a:t>Wouldn’t it be better if the app can recommend for both past and future mileages?</a:t>
            </a:r>
            <a:endParaRPr sz="34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13" y="666750"/>
            <a:ext cx="1170650" cy="11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9975" y="1805175"/>
            <a:ext cx="3547764" cy="42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2238" y="164220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125" y="28575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475" y="1964225"/>
            <a:ext cx="2914875" cy="3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31" y="-104100"/>
            <a:ext cx="6576402" cy="349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150" y="574700"/>
            <a:ext cx="3324350" cy="14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625" y="2089675"/>
            <a:ext cx="2914875" cy="3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81" y="146800"/>
            <a:ext cx="6576402" cy="349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625" y="0"/>
            <a:ext cx="22181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6">
            <a:alphaModFix/>
          </a:blip>
          <a:srcRect l="4333" t="36015" b="39750"/>
          <a:stretch/>
        </p:blipFill>
        <p:spPr>
          <a:xfrm>
            <a:off x="1920725" y="1263299"/>
            <a:ext cx="2846923" cy="7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82" y="220291"/>
            <a:ext cx="5715000" cy="4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041125"/>
            <a:ext cx="3291651" cy="39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875" y="2607057"/>
            <a:ext cx="1427602" cy="133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1872" y="1041134"/>
            <a:ext cx="1427603" cy="133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1875" y="2602314"/>
            <a:ext cx="1427602" cy="13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1872" y="1041115"/>
            <a:ext cx="1427603" cy="133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5675"/>
            <a:ext cx="8839202" cy="397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7"/>
          <p:cNvPicPr preferRelativeResize="0"/>
          <p:nvPr/>
        </p:nvPicPr>
        <p:blipFill rotWithShape="1">
          <a:blip r:embed="rId3">
            <a:alphaModFix/>
          </a:blip>
          <a:srcRect r="1797"/>
          <a:stretch/>
        </p:blipFill>
        <p:spPr>
          <a:xfrm>
            <a:off x="231838" y="688875"/>
            <a:ext cx="8680326" cy="30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r="1623"/>
          <a:stretch/>
        </p:blipFill>
        <p:spPr>
          <a:xfrm>
            <a:off x="224175" y="596325"/>
            <a:ext cx="8695652" cy="30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600" y="1109569"/>
            <a:ext cx="1427602" cy="133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597" y="1107196"/>
            <a:ext cx="1427603" cy="133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600" y="2668376"/>
            <a:ext cx="1427602" cy="13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597" y="2670740"/>
            <a:ext cx="1427603" cy="133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39475" y="239675"/>
            <a:ext cx="3572596" cy="40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5425" y="568425"/>
            <a:ext cx="3572596" cy="40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00" y="2779903"/>
            <a:ext cx="5268950" cy="227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51"/>
          <p:cNvCxnSpPr/>
          <p:nvPr/>
        </p:nvCxnSpPr>
        <p:spPr>
          <a:xfrm rot="10800000" flipH="1">
            <a:off x="0" y="0"/>
            <a:ext cx="9138900" cy="51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0" name="Google Shape;340;p51"/>
          <p:cNvPicPr preferRelativeResize="0"/>
          <p:nvPr/>
        </p:nvPicPr>
        <p:blipFill rotWithShape="1">
          <a:blip r:embed="rId4">
            <a:alphaModFix/>
          </a:blip>
          <a:srcRect t="299" r="9999"/>
          <a:stretch/>
        </p:blipFill>
        <p:spPr>
          <a:xfrm>
            <a:off x="5996625" y="2009475"/>
            <a:ext cx="2170299" cy="2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 rotWithShape="1">
          <a:blip r:embed="rId5">
            <a:alphaModFix/>
          </a:blip>
          <a:srcRect l="31077" t="14513" b="10478"/>
          <a:stretch/>
        </p:blipFill>
        <p:spPr>
          <a:xfrm>
            <a:off x="792750" y="184350"/>
            <a:ext cx="2315250" cy="30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274" y="590525"/>
            <a:ext cx="2759075" cy="5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63" y="737547"/>
            <a:ext cx="5443364" cy="219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8600" y="173300"/>
            <a:ext cx="2327649" cy="260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525" y="2317675"/>
            <a:ext cx="6169950" cy="74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175" y="3029625"/>
            <a:ext cx="1467525" cy="166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4350" y="404150"/>
            <a:ext cx="2409474" cy="19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6675" y="2826150"/>
            <a:ext cx="2656700" cy="17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/>
        </p:nvSpPr>
        <p:spPr>
          <a:xfrm>
            <a:off x="2206950" y="1324950"/>
            <a:ext cx="47301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Amatic SC"/>
                <a:ea typeface="Amatic SC"/>
                <a:cs typeface="Amatic SC"/>
                <a:sym typeface="Amatic SC"/>
              </a:rPr>
              <a:t>fin</a:t>
            </a:r>
            <a:endParaRPr sz="15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00" y="1176300"/>
            <a:ext cx="3306000" cy="3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525" y="755150"/>
            <a:ext cx="3427275" cy="41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1750" y="-337275"/>
            <a:ext cx="7767024" cy="41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018" y="1087781"/>
            <a:ext cx="3829489" cy="153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900" y="1699925"/>
            <a:ext cx="4286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3525" y="186350"/>
            <a:ext cx="2274198" cy="17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350" y="3354700"/>
            <a:ext cx="2722894" cy="1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350" y="3274900"/>
            <a:ext cx="3083100" cy="1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875" y="2751778"/>
            <a:ext cx="1464575" cy="175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9075" y="2751775"/>
            <a:ext cx="1879701" cy="22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150"/>
            <a:ext cx="9144001" cy="34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547772"/>
            <a:ext cx="2996425" cy="35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70074" cy="28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3350"/>
            <a:ext cx="5470075" cy="23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063" y="0"/>
            <a:ext cx="3673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75" y="1787625"/>
            <a:ext cx="5279748" cy="23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25" y="585450"/>
            <a:ext cx="2918049" cy="350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172" y="808526"/>
            <a:ext cx="3309703" cy="3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625" y="269275"/>
            <a:ext cx="2135810" cy="151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300" y="1143000"/>
            <a:ext cx="3219900" cy="38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571" y="0"/>
            <a:ext cx="4223854" cy="50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On-screen Show (16:9)</PresentationFormat>
  <Paragraphs>28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Inter</vt:lpstr>
      <vt:lpstr>Comic Sans MS</vt:lpstr>
      <vt:lpstr>Arial</vt:lpstr>
      <vt:lpstr>Amatic SC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Nichol Nuguid</cp:lastModifiedBy>
  <cp:revision>1</cp:revision>
  <dcterms:modified xsi:type="dcterms:W3CDTF">2021-04-17T06:21:12Z</dcterms:modified>
</cp:coreProperties>
</file>